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6A5E-04DA-4A49-BDB3-82D8A66F425D}" type="datetimeFigureOut">
              <a:rPr lang="es-MX" smtClean="0"/>
              <a:t>15/07/2009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536-3D8D-43FB-85C2-6C95016B94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6A5E-04DA-4A49-BDB3-82D8A66F425D}" type="datetimeFigureOut">
              <a:rPr lang="es-MX" smtClean="0"/>
              <a:t>15/07/2009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536-3D8D-43FB-85C2-6C95016B94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6A5E-04DA-4A49-BDB3-82D8A66F425D}" type="datetimeFigureOut">
              <a:rPr lang="es-MX" smtClean="0"/>
              <a:t>15/07/2009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536-3D8D-43FB-85C2-6C95016B94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6A5E-04DA-4A49-BDB3-82D8A66F425D}" type="datetimeFigureOut">
              <a:rPr lang="es-MX" smtClean="0"/>
              <a:t>15/07/2009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536-3D8D-43FB-85C2-6C95016B94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6A5E-04DA-4A49-BDB3-82D8A66F425D}" type="datetimeFigureOut">
              <a:rPr lang="es-MX" smtClean="0"/>
              <a:t>15/07/2009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536-3D8D-43FB-85C2-6C95016B94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6A5E-04DA-4A49-BDB3-82D8A66F425D}" type="datetimeFigureOut">
              <a:rPr lang="es-MX" smtClean="0"/>
              <a:t>15/07/2009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536-3D8D-43FB-85C2-6C95016B94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6A5E-04DA-4A49-BDB3-82D8A66F425D}" type="datetimeFigureOut">
              <a:rPr lang="es-MX" smtClean="0"/>
              <a:t>15/07/2009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536-3D8D-43FB-85C2-6C95016B94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6A5E-04DA-4A49-BDB3-82D8A66F425D}" type="datetimeFigureOut">
              <a:rPr lang="es-MX" smtClean="0"/>
              <a:t>15/07/2009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536-3D8D-43FB-85C2-6C95016B94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6A5E-04DA-4A49-BDB3-82D8A66F425D}" type="datetimeFigureOut">
              <a:rPr lang="es-MX" smtClean="0"/>
              <a:t>15/07/2009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536-3D8D-43FB-85C2-6C95016B94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6A5E-04DA-4A49-BDB3-82D8A66F425D}" type="datetimeFigureOut">
              <a:rPr lang="es-MX" smtClean="0"/>
              <a:t>15/07/2009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536-3D8D-43FB-85C2-6C95016B94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6A5E-04DA-4A49-BDB3-82D8A66F425D}" type="datetimeFigureOut">
              <a:rPr lang="es-MX" smtClean="0"/>
              <a:t>15/07/2009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536-3D8D-43FB-85C2-6C95016B94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C6A5E-04DA-4A49-BDB3-82D8A66F425D}" type="datetimeFigureOut">
              <a:rPr lang="es-MX" smtClean="0"/>
              <a:t>15/07/2009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BD536-3D8D-43FB-85C2-6C95016B941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428625"/>
            <a:ext cx="26066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fernando</dc:creator>
  <cp:lastModifiedBy>fernando</cp:lastModifiedBy>
  <cp:revision>1</cp:revision>
  <dcterms:created xsi:type="dcterms:W3CDTF">2009-07-15T14:03:29Z</dcterms:created>
  <dcterms:modified xsi:type="dcterms:W3CDTF">2009-07-15T14:03:44Z</dcterms:modified>
</cp:coreProperties>
</file>